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7559675" cy="2339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37" userDrawn="1">
          <p15:clr>
            <a:srgbClr val="A4A3A4"/>
          </p15:clr>
        </p15:guide>
        <p15:guide id="2" pos="23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93" d="100"/>
          <a:sy n="193" d="100"/>
        </p:scale>
        <p:origin x="162" y="978"/>
      </p:cViewPr>
      <p:guideLst>
        <p:guide orient="horz" pos="737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45.png>
</file>

<file path=ppt/media/image46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60" y="382954"/>
            <a:ext cx="5669756" cy="814658"/>
          </a:xfrm>
        </p:spPr>
        <p:txBody>
          <a:bodyPr anchor="b"/>
          <a:lstStyle>
            <a:lvl1pPr algn="ctr">
              <a:defRPr sz="20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1229029"/>
            <a:ext cx="5669756" cy="564952"/>
          </a:xfrm>
        </p:spPr>
        <p:txBody>
          <a:bodyPr/>
          <a:lstStyle>
            <a:lvl1pPr marL="0" indent="0" algn="ctr">
              <a:buNone/>
              <a:defRPr sz="819"/>
            </a:lvl1pPr>
            <a:lvl2pPr marL="155997" indent="0" algn="ctr">
              <a:buNone/>
              <a:defRPr sz="682"/>
            </a:lvl2pPr>
            <a:lvl3pPr marL="311993" indent="0" algn="ctr">
              <a:buNone/>
              <a:defRPr sz="614"/>
            </a:lvl3pPr>
            <a:lvl4pPr marL="467990" indent="0" algn="ctr">
              <a:buNone/>
              <a:defRPr sz="546"/>
            </a:lvl4pPr>
            <a:lvl5pPr marL="623987" indent="0" algn="ctr">
              <a:buNone/>
              <a:defRPr sz="546"/>
            </a:lvl5pPr>
            <a:lvl6pPr marL="779983" indent="0" algn="ctr">
              <a:buNone/>
              <a:defRPr sz="546"/>
            </a:lvl6pPr>
            <a:lvl7pPr marL="935980" indent="0" algn="ctr">
              <a:buNone/>
              <a:defRPr sz="546"/>
            </a:lvl7pPr>
            <a:lvl8pPr marL="1091976" indent="0" algn="ctr">
              <a:buNone/>
              <a:defRPr sz="546"/>
            </a:lvl8pPr>
            <a:lvl9pPr marL="1247973" indent="0" algn="ctr">
              <a:buNone/>
              <a:defRPr sz="54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5674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9501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2" y="124582"/>
            <a:ext cx="1630055" cy="19830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124582"/>
            <a:ext cx="4795669" cy="198302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1355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1321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0" y="583369"/>
            <a:ext cx="6520220" cy="973364"/>
          </a:xfrm>
        </p:spPr>
        <p:txBody>
          <a:bodyPr anchor="b"/>
          <a:lstStyle>
            <a:lvl1pPr>
              <a:defRPr sz="20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0" y="1565942"/>
            <a:ext cx="6520220" cy="511869"/>
          </a:xfrm>
        </p:spPr>
        <p:txBody>
          <a:bodyPr/>
          <a:lstStyle>
            <a:lvl1pPr marL="0" indent="0">
              <a:buNone/>
              <a:defRPr sz="819">
                <a:solidFill>
                  <a:schemeClr val="tx1">
                    <a:tint val="75000"/>
                  </a:schemeClr>
                </a:solidFill>
              </a:defRPr>
            </a:lvl1pPr>
            <a:lvl2pPr marL="155997" indent="0">
              <a:buNone/>
              <a:defRPr sz="682">
                <a:solidFill>
                  <a:schemeClr val="tx1">
                    <a:tint val="75000"/>
                  </a:schemeClr>
                </a:solidFill>
              </a:defRPr>
            </a:lvl2pPr>
            <a:lvl3pPr marL="311993" indent="0">
              <a:buNone/>
              <a:defRPr sz="614">
                <a:solidFill>
                  <a:schemeClr val="tx1">
                    <a:tint val="75000"/>
                  </a:schemeClr>
                </a:solidFill>
              </a:defRPr>
            </a:lvl3pPr>
            <a:lvl4pPr marL="467990" indent="0">
              <a:buNone/>
              <a:defRPr sz="546">
                <a:solidFill>
                  <a:schemeClr val="tx1">
                    <a:tint val="75000"/>
                  </a:schemeClr>
                </a:solidFill>
              </a:defRPr>
            </a:lvl4pPr>
            <a:lvl5pPr marL="623987" indent="0">
              <a:buNone/>
              <a:defRPr sz="546">
                <a:solidFill>
                  <a:schemeClr val="tx1">
                    <a:tint val="75000"/>
                  </a:schemeClr>
                </a:solidFill>
              </a:defRPr>
            </a:lvl5pPr>
            <a:lvl6pPr marL="779983" indent="0">
              <a:buNone/>
              <a:defRPr sz="546">
                <a:solidFill>
                  <a:schemeClr val="tx1">
                    <a:tint val="75000"/>
                  </a:schemeClr>
                </a:solidFill>
              </a:defRPr>
            </a:lvl6pPr>
            <a:lvl7pPr marL="935980" indent="0">
              <a:buNone/>
              <a:defRPr sz="546">
                <a:solidFill>
                  <a:schemeClr val="tx1">
                    <a:tint val="75000"/>
                  </a:schemeClr>
                </a:solidFill>
              </a:defRPr>
            </a:lvl7pPr>
            <a:lvl8pPr marL="1091976" indent="0">
              <a:buNone/>
              <a:defRPr sz="546">
                <a:solidFill>
                  <a:schemeClr val="tx1">
                    <a:tint val="75000"/>
                  </a:schemeClr>
                </a:solidFill>
              </a:defRPr>
            </a:lvl8pPr>
            <a:lvl9pPr marL="1247973" indent="0">
              <a:buNone/>
              <a:defRPr sz="5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0519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622910"/>
            <a:ext cx="3212862" cy="1484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622910"/>
            <a:ext cx="3212862" cy="1484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47484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24582"/>
            <a:ext cx="6520220" cy="4522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2" y="573619"/>
            <a:ext cx="3198097" cy="281122"/>
          </a:xfrm>
        </p:spPr>
        <p:txBody>
          <a:bodyPr anchor="b"/>
          <a:lstStyle>
            <a:lvl1pPr marL="0" indent="0">
              <a:buNone/>
              <a:defRPr sz="819" b="1"/>
            </a:lvl1pPr>
            <a:lvl2pPr marL="155997" indent="0">
              <a:buNone/>
              <a:defRPr sz="682" b="1"/>
            </a:lvl2pPr>
            <a:lvl3pPr marL="311993" indent="0">
              <a:buNone/>
              <a:defRPr sz="614" b="1"/>
            </a:lvl3pPr>
            <a:lvl4pPr marL="467990" indent="0">
              <a:buNone/>
              <a:defRPr sz="546" b="1"/>
            </a:lvl4pPr>
            <a:lvl5pPr marL="623987" indent="0">
              <a:buNone/>
              <a:defRPr sz="546" b="1"/>
            </a:lvl5pPr>
            <a:lvl6pPr marL="779983" indent="0">
              <a:buNone/>
              <a:defRPr sz="546" b="1"/>
            </a:lvl6pPr>
            <a:lvl7pPr marL="935980" indent="0">
              <a:buNone/>
              <a:defRPr sz="546" b="1"/>
            </a:lvl7pPr>
            <a:lvl8pPr marL="1091976" indent="0">
              <a:buNone/>
              <a:defRPr sz="546" b="1"/>
            </a:lvl8pPr>
            <a:lvl9pPr marL="1247973" indent="0">
              <a:buNone/>
              <a:defRPr sz="54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2" y="854741"/>
            <a:ext cx="3198097" cy="12571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5" y="573619"/>
            <a:ext cx="3213847" cy="281122"/>
          </a:xfrm>
        </p:spPr>
        <p:txBody>
          <a:bodyPr anchor="b"/>
          <a:lstStyle>
            <a:lvl1pPr marL="0" indent="0">
              <a:buNone/>
              <a:defRPr sz="819" b="1"/>
            </a:lvl1pPr>
            <a:lvl2pPr marL="155997" indent="0">
              <a:buNone/>
              <a:defRPr sz="682" b="1"/>
            </a:lvl2pPr>
            <a:lvl3pPr marL="311993" indent="0">
              <a:buNone/>
              <a:defRPr sz="614" b="1"/>
            </a:lvl3pPr>
            <a:lvl4pPr marL="467990" indent="0">
              <a:buNone/>
              <a:defRPr sz="546" b="1"/>
            </a:lvl4pPr>
            <a:lvl5pPr marL="623987" indent="0">
              <a:buNone/>
              <a:defRPr sz="546" b="1"/>
            </a:lvl5pPr>
            <a:lvl6pPr marL="779983" indent="0">
              <a:buNone/>
              <a:defRPr sz="546" b="1"/>
            </a:lvl6pPr>
            <a:lvl7pPr marL="935980" indent="0">
              <a:buNone/>
              <a:defRPr sz="546" b="1"/>
            </a:lvl7pPr>
            <a:lvl8pPr marL="1091976" indent="0">
              <a:buNone/>
              <a:defRPr sz="546" b="1"/>
            </a:lvl8pPr>
            <a:lvl9pPr marL="1247973" indent="0">
              <a:buNone/>
              <a:defRPr sz="54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5" y="854741"/>
            <a:ext cx="3213847" cy="12571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01043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34825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5377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55998"/>
            <a:ext cx="2438192" cy="545994"/>
          </a:xfrm>
        </p:spPr>
        <p:txBody>
          <a:bodyPr anchor="b"/>
          <a:lstStyle>
            <a:lvl1pPr>
              <a:defRPr sz="10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336913"/>
            <a:ext cx="3827085" cy="1662899"/>
          </a:xfrm>
        </p:spPr>
        <p:txBody>
          <a:bodyPr/>
          <a:lstStyle>
            <a:lvl1pPr>
              <a:defRPr sz="1092"/>
            </a:lvl1pPr>
            <a:lvl2pPr>
              <a:defRPr sz="955"/>
            </a:lvl2pPr>
            <a:lvl3pPr>
              <a:defRPr sz="819"/>
            </a:lvl3pPr>
            <a:lvl4pPr>
              <a:defRPr sz="682"/>
            </a:lvl4pPr>
            <a:lvl5pPr>
              <a:defRPr sz="682"/>
            </a:lvl5pPr>
            <a:lvl6pPr>
              <a:defRPr sz="682"/>
            </a:lvl6pPr>
            <a:lvl7pPr>
              <a:defRPr sz="682"/>
            </a:lvl7pPr>
            <a:lvl8pPr>
              <a:defRPr sz="682"/>
            </a:lvl8pPr>
            <a:lvl9pPr>
              <a:defRPr sz="6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701992"/>
            <a:ext cx="2438192" cy="1300528"/>
          </a:xfrm>
        </p:spPr>
        <p:txBody>
          <a:bodyPr/>
          <a:lstStyle>
            <a:lvl1pPr marL="0" indent="0">
              <a:buNone/>
              <a:defRPr sz="546"/>
            </a:lvl1pPr>
            <a:lvl2pPr marL="155997" indent="0">
              <a:buNone/>
              <a:defRPr sz="478"/>
            </a:lvl2pPr>
            <a:lvl3pPr marL="311993" indent="0">
              <a:buNone/>
              <a:defRPr sz="409"/>
            </a:lvl3pPr>
            <a:lvl4pPr marL="467990" indent="0">
              <a:buNone/>
              <a:defRPr sz="341"/>
            </a:lvl4pPr>
            <a:lvl5pPr marL="623987" indent="0">
              <a:buNone/>
              <a:defRPr sz="341"/>
            </a:lvl5pPr>
            <a:lvl6pPr marL="779983" indent="0">
              <a:buNone/>
              <a:defRPr sz="341"/>
            </a:lvl6pPr>
            <a:lvl7pPr marL="935980" indent="0">
              <a:buNone/>
              <a:defRPr sz="341"/>
            </a:lvl7pPr>
            <a:lvl8pPr marL="1091976" indent="0">
              <a:buNone/>
              <a:defRPr sz="341"/>
            </a:lvl8pPr>
            <a:lvl9pPr marL="1247973" indent="0">
              <a:buNone/>
              <a:defRPr sz="3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87101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155998"/>
            <a:ext cx="2438192" cy="545994"/>
          </a:xfrm>
        </p:spPr>
        <p:txBody>
          <a:bodyPr anchor="b"/>
          <a:lstStyle>
            <a:lvl1pPr>
              <a:defRPr sz="10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336913"/>
            <a:ext cx="3827085" cy="1662899"/>
          </a:xfrm>
        </p:spPr>
        <p:txBody>
          <a:bodyPr anchor="t"/>
          <a:lstStyle>
            <a:lvl1pPr marL="0" indent="0">
              <a:buNone/>
              <a:defRPr sz="1092"/>
            </a:lvl1pPr>
            <a:lvl2pPr marL="155997" indent="0">
              <a:buNone/>
              <a:defRPr sz="955"/>
            </a:lvl2pPr>
            <a:lvl3pPr marL="311993" indent="0">
              <a:buNone/>
              <a:defRPr sz="819"/>
            </a:lvl3pPr>
            <a:lvl4pPr marL="467990" indent="0">
              <a:buNone/>
              <a:defRPr sz="682"/>
            </a:lvl4pPr>
            <a:lvl5pPr marL="623987" indent="0">
              <a:buNone/>
              <a:defRPr sz="682"/>
            </a:lvl5pPr>
            <a:lvl6pPr marL="779983" indent="0">
              <a:buNone/>
              <a:defRPr sz="682"/>
            </a:lvl6pPr>
            <a:lvl7pPr marL="935980" indent="0">
              <a:buNone/>
              <a:defRPr sz="682"/>
            </a:lvl7pPr>
            <a:lvl8pPr marL="1091976" indent="0">
              <a:buNone/>
              <a:defRPr sz="682"/>
            </a:lvl8pPr>
            <a:lvl9pPr marL="1247973" indent="0">
              <a:buNone/>
              <a:defRPr sz="68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701992"/>
            <a:ext cx="2438192" cy="1300528"/>
          </a:xfrm>
        </p:spPr>
        <p:txBody>
          <a:bodyPr/>
          <a:lstStyle>
            <a:lvl1pPr marL="0" indent="0">
              <a:buNone/>
              <a:defRPr sz="546"/>
            </a:lvl1pPr>
            <a:lvl2pPr marL="155997" indent="0">
              <a:buNone/>
              <a:defRPr sz="478"/>
            </a:lvl2pPr>
            <a:lvl3pPr marL="311993" indent="0">
              <a:buNone/>
              <a:defRPr sz="409"/>
            </a:lvl3pPr>
            <a:lvl4pPr marL="467990" indent="0">
              <a:buNone/>
              <a:defRPr sz="341"/>
            </a:lvl4pPr>
            <a:lvl5pPr marL="623987" indent="0">
              <a:buNone/>
              <a:defRPr sz="341"/>
            </a:lvl5pPr>
            <a:lvl6pPr marL="779983" indent="0">
              <a:buNone/>
              <a:defRPr sz="341"/>
            </a:lvl6pPr>
            <a:lvl7pPr marL="935980" indent="0">
              <a:buNone/>
              <a:defRPr sz="341"/>
            </a:lvl7pPr>
            <a:lvl8pPr marL="1091976" indent="0">
              <a:buNone/>
              <a:defRPr sz="341"/>
            </a:lvl8pPr>
            <a:lvl9pPr marL="1247973" indent="0">
              <a:buNone/>
              <a:defRPr sz="3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73514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124582"/>
            <a:ext cx="6520220" cy="452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622910"/>
            <a:ext cx="6520220" cy="14846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2168810"/>
            <a:ext cx="1700927" cy="1245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CA01E-EB7D-4910-97B0-E3F698DE4915}" type="datetimeFigureOut">
              <a:rPr lang="en-NL" smtClean="0"/>
              <a:t>08/02/2024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2168810"/>
            <a:ext cx="2551390" cy="1245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2168810"/>
            <a:ext cx="1700927" cy="1245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C2FBD-7A51-4C8C-9E16-334E90CD5A9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01262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11993" rtl="0" eaLnBrk="1" latinLnBrk="0" hangingPunct="1">
        <a:lnSpc>
          <a:spcPct val="90000"/>
        </a:lnSpc>
        <a:spcBef>
          <a:spcPct val="0"/>
        </a:spcBef>
        <a:buNone/>
        <a:defRPr sz="15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7998" indent="-77998" algn="l" defTabSz="311993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955" kern="1200">
          <a:solidFill>
            <a:schemeClr val="tx1"/>
          </a:solidFill>
          <a:latin typeface="+mn-lt"/>
          <a:ea typeface="+mn-ea"/>
          <a:cs typeface="+mn-cs"/>
        </a:defRPr>
      </a:lvl1pPr>
      <a:lvl2pPr marL="233995" indent="-77998" algn="l" defTabSz="311993" rtl="0" eaLnBrk="1" latinLnBrk="0" hangingPunct="1">
        <a:lnSpc>
          <a:spcPct val="90000"/>
        </a:lnSpc>
        <a:spcBef>
          <a:spcPts val="171"/>
        </a:spcBef>
        <a:buFont typeface="Arial" panose="020B0604020202020204" pitchFamily="34" charset="0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2pPr>
      <a:lvl3pPr marL="389992" indent="-77998" algn="l" defTabSz="311993" rtl="0" eaLnBrk="1" latinLnBrk="0" hangingPunct="1">
        <a:lnSpc>
          <a:spcPct val="90000"/>
        </a:lnSpc>
        <a:spcBef>
          <a:spcPts val="171"/>
        </a:spcBef>
        <a:buFont typeface="Arial" panose="020B0604020202020204" pitchFamily="34" charset="0"/>
        <a:buChar char="•"/>
        <a:defRPr sz="682" kern="1200">
          <a:solidFill>
            <a:schemeClr val="tx1"/>
          </a:solidFill>
          <a:latin typeface="+mn-lt"/>
          <a:ea typeface="+mn-ea"/>
          <a:cs typeface="+mn-cs"/>
        </a:defRPr>
      </a:lvl3pPr>
      <a:lvl4pPr marL="545988" indent="-77998" algn="l" defTabSz="311993" rtl="0" eaLnBrk="1" latinLnBrk="0" hangingPunct="1">
        <a:lnSpc>
          <a:spcPct val="90000"/>
        </a:lnSpc>
        <a:spcBef>
          <a:spcPts val="171"/>
        </a:spcBef>
        <a:buFont typeface="Arial" panose="020B0604020202020204" pitchFamily="34" charset="0"/>
        <a:buChar char="•"/>
        <a:defRPr sz="614" kern="1200">
          <a:solidFill>
            <a:schemeClr val="tx1"/>
          </a:solidFill>
          <a:latin typeface="+mn-lt"/>
          <a:ea typeface="+mn-ea"/>
          <a:cs typeface="+mn-cs"/>
        </a:defRPr>
      </a:lvl4pPr>
      <a:lvl5pPr marL="701985" indent="-77998" algn="l" defTabSz="311993" rtl="0" eaLnBrk="1" latinLnBrk="0" hangingPunct="1">
        <a:lnSpc>
          <a:spcPct val="90000"/>
        </a:lnSpc>
        <a:spcBef>
          <a:spcPts val="171"/>
        </a:spcBef>
        <a:buFont typeface="Arial" panose="020B0604020202020204" pitchFamily="34" charset="0"/>
        <a:buChar char="•"/>
        <a:defRPr sz="614" kern="1200">
          <a:solidFill>
            <a:schemeClr val="tx1"/>
          </a:solidFill>
          <a:latin typeface="+mn-lt"/>
          <a:ea typeface="+mn-ea"/>
          <a:cs typeface="+mn-cs"/>
        </a:defRPr>
      </a:lvl5pPr>
      <a:lvl6pPr marL="857982" indent="-77998" algn="l" defTabSz="311993" rtl="0" eaLnBrk="1" latinLnBrk="0" hangingPunct="1">
        <a:lnSpc>
          <a:spcPct val="90000"/>
        </a:lnSpc>
        <a:spcBef>
          <a:spcPts val="171"/>
        </a:spcBef>
        <a:buFont typeface="Arial" panose="020B0604020202020204" pitchFamily="34" charset="0"/>
        <a:buChar char="•"/>
        <a:defRPr sz="614" kern="1200">
          <a:solidFill>
            <a:schemeClr val="tx1"/>
          </a:solidFill>
          <a:latin typeface="+mn-lt"/>
          <a:ea typeface="+mn-ea"/>
          <a:cs typeface="+mn-cs"/>
        </a:defRPr>
      </a:lvl6pPr>
      <a:lvl7pPr marL="1013978" indent="-77998" algn="l" defTabSz="311993" rtl="0" eaLnBrk="1" latinLnBrk="0" hangingPunct="1">
        <a:lnSpc>
          <a:spcPct val="90000"/>
        </a:lnSpc>
        <a:spcBef>
          <a:spcPts val="171"/>
        </a:spcBef>
        <a:buFont typeface="Arial" panose="020B0604020202020204" pitchFamily="34" charset="0"/>
        <a:buChar char="•"/>
        <a:defRPr sz="614" kern="1200">
          <a:solidFill>
            <a:schemeClr val="tx1"/>
          </a:solidFill>
          <a:latin typeface="+mn-lt"/>
          <a:ea typeface="+mn-ea"/>
          <a:cs typeface="+mn-cs"/>
        </a:defRPr>
      </a:lvl7pPr>
      <a:lvl8pPr marL="1169975" indent="-77998" algn="l" defTabSz="311993" rtl="0" eaLnBrk="1" latinLnBrk="0" hangingPunct="1">
        <a:lnSpc>
          <a:spcPct val="90000"/>
        </a:lnSpc>
        <a:spcBef>
          <a:spcPts val="171"/>
        </a:spcBef>
        <a:buFont typeface="Arial" panose="020B0604020202020204" pitchFamily="34" charset="0"/>
        <a:buChar char="•"/>
        <a:defRPr sz="614" kern="1200">
          <a:solidFill>
            <a:schemeClr val="tx1"/>
          </a:solidFill>
          <a:latin typeface="+mn-lt"/>
          <a:ea typeface="+mn-ea"/>
          <a:cs typeface="+mn-cs"/>
        </a:defRPr>
      </a:lvl8pPr>
      <a:lvl9pPr marL="1325971" indent="-77998" algn="l" defTabSz="311993" rtl="0" eaLnBrk="1" latinLnBrk="0" hangingPunct="1">
        <a:lnSpc>
          <a:spcPct val="90000"/>
        </a:lnSpc>
        <a:spcBef>
          <a:spcPts val="171"/>
        </a:spcBef>
        <a:buFont typeface="Arial" panose="020B0604020202020204" pitchFamily="34" charset="0"/>
        <a:buChar char="•"/>
        <a:defRPr sz="61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11993" rtl="0" eaLnBrk="1" latinLnBrk="0" hangingPunct="1">
        <a:defRPr sz="614" kern="1200">
          <a:solidFill>
            <a:schemeClr val="tx1"/>
          </a:solidFill>
          <a:latin typeface="+mn-lt"/>
          <a:ea typeface="+mn-ea"/>
          <a:cs typeface="+mn-cs"/>
        </a:defRPr>
      </a:lvl1pPr>
      <a:lvl2pPr marL="155997" algn="l" defTabSz="311993" rtl="0" eaLnBrk="1" latinLnBrk="0" hangingPunct="1">
        <a:defRPr sz="614" kern="1200">
          <a:solidFill>
            <a:schemeClr val="tx1"/>
          </a:solidFill>
          <a:latin typeface="+mn-lt"/>
          <a:ea typeface="+mn-ea"/>
          <a:cs typeface="+mn-cs"/>
        </a:defRPr>
      </a:lvl2pPr>
      <a:lvl3pPr marL="311993" algn="l" defTabSz="311993" rtl="0" eaLnBrk="1" latinLnBrk="0" hangingPunct="1">
        <a:defRPr sz="614" kern="1200">
          <a:solidFill>
            <a:schemeClr val="tx1"/>
          </a:solidFill>
          <a:latin typeface="+mn-lt"/>
          <a:ea typeface="+mn-ea"/>
          <a:cs typeface="+mn-cs"/>
        </a:defRPr>
      </a:lvl3pPr>
      <a:lvl4pPr marL="467990" algn="l" defTabSz="311993" rtl="0" eaLnBrk="1" latinLnBrk="0" hangingPunct="1">
        <a:defRPr sz="614" kern="1200">
          <a:solidFill>
            <a:schemeClr val="tx1"/>
          </a:solidFill>
          <a:latin typeface="+mn-lt"/>
          <a:ea typeface="+mn-ea"/>
          <a:cs typeface="+mn-cs"/>
        </a:defRPr>
      </a:lvl4pPr>
      <a:lvl5pPr marL="623987" algn="l" defTabSz="311993" rtl="0" eaLnBrk="1" latinLnBrk="0" hangingPunct="1">
        <a:defRPr sz="614" kern="1200">
          <a:solidFill>
            <a:schemeClr val="tx1"/>
          </a:solidFill>
          <a:latin typeface="+mn-lt"/>
          <a:ea typeface="+mn-ea"/>
          <a:cs typeface="+mn-cs"/>
        </a:defRPr>
      </a:lvl5pPr>
      <a:lvl6pPr marL="779983" algn="l" defTabSz="311993" rtl="0" eaLnBrk="1" latinLnBrk="0" hangingPunct="1">
        <a:defRPr sz="614" kern="1200">
          <a:solidFill>
            <a:schemeClr val="tx1"/>
          </a:solidFill>
          <a:latin typeface="+mn-lt"/>
          <a:ea typeface="+mn-ea"/>
          <a:cs typeface="+mn-cs"/>
        </a:defRPr>
      </a:lvl6pPr>
      <a:lvl7pPr marL="935980" algn="l" defTabSz="311993" rtl="0" eaLnBrk="1" latinLnBrk="0" hangingPunct="1">
        <a:defRPr sz="614" kern="1200">
          <a:solidFill>
            <a:schemeClr val="tx1"/>
          </a:solidFill>
          <a:latin typeface="+mn-lt"/>
          <a:ea typeface="+mn-ea"/>
          <a:cs typeface="+mn-cs"/>
        </a:defRPr>
      </a:lvl7pPr>
      <a:lvl8pPr marL="1091976" algn="l" defTabSz="311993" rtl="0" eaLnBrk="1" latinLnBrk="0" hangingPunct="1">
        <a:defRPr sz="614" kern="1200">
          <a:solidFill>
            <a:schemeClr val="tx1"/>
          </a:solidFill>
          <a:latin typeface="+mn-lt"/>
          <a:ea typeface="+mn-ea"/>
          <a:cs typeface="+mn-cs"/>
        </a:defRPr>
      </a:lvl8pPr>
      <a:lvl9pPr marL="1247973" algn="l" defTabSz="311993" rtl="0" eaLnBrk="1" latinLnBrk="0" hangingPunct="1">
        <a:defRPr sz="6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5.png"/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15" Type="http://schemas.openxmlformats.org/officeDocument/2006/relationships/image" Target="../media/image2.png"/><Relationship Id="rId4" Type="http://schemas.openxmlformats.org/officeDocument/2006/relationships/image" Target="../media/image1.png"/><Relationship Id="rId14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animationMRI">
            <a:hlinkClick r:id="" action="ppaction://media"/>
            <a:extLst>
              <a:ext uri="{FF2B5EF4-FFF2-40B4-BE49-F238E27FC236}">
                <a16:creationId xmlns:a16="http://schemas.microsoft.com/office/drawing/2014/main" id="{D18F97B9-445A-E1FB-EDAE-07DABEC6A1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8162" t="19269" r="42507" b="43082"/>
          <a:stretch/>
        </p:blipFill>
        <p:spPr>
          <a:xfrm>
            <a:off x="340593" y="289725"/>
            <a:ext cx="3596463" cy="1936479"/>
          </a:xfrm>
          <a:prstGeom prst="rect">
            <a:avLst/>
          </a:prstGeom>
        </p:spPr>
      </p:pic>
      <p:grpSp>
        <p:nvGrpSpPr>
          <p:cNvPr id="195" name="Group 194">
            <a:extLst>
              <a:ext uri="{FF2B5EF4-FFF2-40B4-BE49-F238E27FC236}">
                <a16:creationId xmlns:a16="http://schemas.microsoft.com/office/drawing/2014/main" id="{AB4465CB-9A5C-AC13-91D4-6FECBA265BE6}"/>
              </a:ext>
            </a:extLst>
          </p:cNvPr>
          <p:cNvGrpSpPr/>
          <p:nvPr/>
        </p:nvGrpSpPr>
        <p:grpSpPr>
          <a:xfrm>
            <a:off x="1345513" y="289725"/>
            <a:ext cx="6177041" cy="1981979"/>
            <a:chOff x="1327132" y="1169969"/>
            <a:chExt cx="8236054" cy="2642639"/>
          </a:xfrm>
        </p:grpSpPr>
        <p:sp>
          <p:nvSpPr>
            <p:cNvPr id="196" name="Rounded Rectangle 22">
              <a:extLst>
                <a:ext uri="{FF2B5EF4-FFF2-40B4-BE49-F238E27FC236}">
                  <a16:creationId xmlns:a16="http://schemas.microsoft.com/office/drawing/2014/main" id="{7BD345AD-C280-B2D3-3EA9-E775611D483B}"/>
                </a:ext>
              </a:extLst>
            </p:cNvPr>
            <p:cNvSpPr/>
            <p:nvPr/>
          </p:nvSpPr>
          <p:spPr>
            <a:xfrm>
              <a:off x="6926809" y="1666368"/>
              <a:ext cx="1760592" cy="1731663"/>
            </a:xfrm>
            <a:prstGeom prst="roundRect">
              <a:avLst>
                <a:gd name="adj" fmla="val 8703"/>
              </a:avLst>
            </a:prstGeom>
            <a:solidFill>
              <a:srgbClr val="EDC8B1"/>
            </a:solidFill>
            <a:ln w="12700" cap="flat" cmpd="sng" algn="ctr">
              <a:solidFill>
                <a:srgbClr val="E2A47E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C</a:t>
              </a:r>
              <a:r>
                <a:rPr kumimoji="0" lang="en-US" sz="1350" b="1" i="1" u="none" strike="noStrike" kern="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e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(</a:t>
              </a: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), </a:t>
              </a:r>
              <a:r>
                <a:rPr kumimoji="0" lang="en-US" sz="1350" b="1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v</a:t>
              </a:r>
              <a:r>
                <a:rPr kumimoji="0" lang="en-US" sz="1350" b="1" i="1" u="none" strike="noStrike" kern="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e</a:t>
              </a:r>
              <a:endParaRPr kumimoji="0" lang="en-US" sz="1350" b="1" i="1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sp>
          <p:nvSpPr>
            <p:cNvPr id="261" name="Rounded Rectangle 23">
              <a:extLst>
                <a:ext uri="{FF2B5EF4-FFF2-40B4-BE49-F238E27FC236}">
                  <a16:creationId xmlns:a16="http://schemas.microsoft.com/office/drawing/2014/main" id="{469395F7-F1E9-764D-B066-9420A0F6BB9C}"/>
                </a:ext>
              </a:extLst>
            </p:cNvPr>
            <p:cNvSpPr/>
            <p:nvPr/>
          </p:nvSpPr>
          <p:spPr>
            <a:xfrm>
              <a:off x="5448069" y="1631466"/>
              <a:ext cx="810899" cy="1773327"/>
            </a:xfrm>
            <a:prstGeom prst="roundRect">
              <a:avLst/>
            </a:prstGeom>
            <a:gradFill rotWithShape="1">
              <a:gsLst>
                <a:gs pos="26000">
                  <a:srgbClr val="FF3F3F">
                    <a:alpha val="22745"/>
                  </a:srgbClr>
                </a:gs>
                <a:gs pos="0">
                  <a:srgbClr val="FF0000">
                    <a:alpha val="27000"/>
                  </a:srgbClr>
                </a:gs>
                <a:gs pos="95000">
                  <a:srgbClr val="0066CC">
                    <a:lumMod val="40000"/>
                    <a:lumOff val="60000"/>
                  </a:srgbClr>
                </a:gs>
                <a:gs pos="68000">
                  <a:srgbClr val="0066CC">
                    <a:lumMod val="20000"/>
                    <a:lumOff val="80000"/>
                  </a:srgbClr>
                </a:gs>
              </a:gsLst>
              <a:lin ang="5400000" scaled="1"/>
            </a:gradFill>
            <a:ln w="635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75" b="1" i="0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E3A9E12A-3D57-4FBA-F3C3-56241128B1D3}"/>
                </a:ext>
              </a:extLst>
            </p:cNvPr>
            <p:cNvSpPr/>
            <p:nvPr/>
          </p:nvSpPr>
          <p:spPr>
            <a:xfrm>
              <a:off x="5154955" y="1169969"/>
              <a:ext cx="3828111" cy="2627591"/>
            </a:xfrm>
            <a:prstGeom prst="rect">
              <a:avLst/>
            </a:prstGeom>
            <a:noFill/>
            <a:ln w="28575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F502B4C0-38BF-7984-07B3-92DD4A230599}"/>
                </a:ext>
              </a:extLst>
            </p:cNvPr>
            <p:cNvSpPr/>
            <p:nvPr/>
          </p:nvSpPr>
          <p:spPr>
            <a:xfrm>
              <a:off x="1327132" y="1486159"/>
              <a:ext cx="1171019" cy="1153510"/>
            </a:xfrm>
            <a:prstGeom prst="rect">
              <a:avLst/>
            </a:prstGeom>
            <a:noFill/>
            <a:ln w="28575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4" name="Right Arrow 26">
              <a:extLst>
                <a:ext uri="{FF2B5EF4-FFF2-40B4-BE49-F238E27FC236}">
                  <a16:creationId xmlns:a16="http://schemas.microsoft.com/office/drawing/2014/main" id="{7D39D9BC-9B03-E426-B3D9-74B182CCE663}"/>
                </a:ext>
              </a:extLst>
            </p:cNvPr>
            <p:cNvSpPr/>
            <p:nvPr/>
          </p:nvSpPr>
          <p:spPr>
            <a:xfrm>
              <a:off x="6268577" y="1933180"/>
              <a:ext cx="645536" cy="294336"/>
            </a:xfrm>
            <a:prstGeom prst="rightArrow">
              <a:avLst/>
            </a:prstGeom>
            <a:gradFill rotWithShape="1">
              <a:gsLst>
                <a:gs pos="0">
                  <a:srgbClr val="101073">
                    <a:lumMod val="110000"/>
                    <a:satMod val="105000"/>
                    <a:tint val="67000"/>
                  </a:srgbClr>
                </a:gs>
                <a:gs pos="50000">
                  <a:srgbClr val="101073">
                    <a:lumMod val="105000"/>
                    <a:satMod val="103000"/>
                    <a:tint val="73000"/>
                  </a:srgbClr>
                </a:gs>
                <a:gs pos="100000">
                  <a:srgbClr val="101073">
                    <a:lumMod val="105000"/>
                    <a:satMod val="109000"/>
                    <a:tint val="81000"/>
                  </a:srgbClr>
                </a:gs>
              </a:gsLst>
              <a:lin ang="5400000" scaled="0"/>
            </a:gradFill>
            <a:ln w="6350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2408CAE7-4E14-2220-BDB4-6CE82153467F}"/>
                </a:ext>
              </a:extLst>
            </p:cNvPr>
            <p:cNvSpPr txBox="1"/>
            <p:nvPr/>
          </p:nvSpPr>
          <p:spPr>
            <a:xfrm>
              <a:off x="5520040" y="1213822"/>
              <a:ext cx="724401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IV</a:t>
              </a:r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5486D2B5-D860-74B9-E011-1196A5B39C3D}"/>
                </a:ext>
              </a:extLst>
            </p:cNvPr>
            <p:cNvSpPr txBox="1"/>
            <p:nvPr/>
          </p:nvSpPr>
          <p:spPr>
            <a:xfrm>
              <a:off x="6928256" y="1213822"/>
              <a:ext cx="176217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EES</a:t>
              </a:r>
              <a:endParaRPr kumimoji="0" lang="en-US" sz="1350" b="1" i="0" u="none" strike="noStrike" kern="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67" name="Right Arrow 29">
              <a:extLst>
                <a:ext uri="{FF2B5EF4-FFF2-40B4-BE49-F238E27FC236}">
                  <a16:creationId xmlns:a16="http://schemas.microsoft.com/office/drawing/2014/main" id="{F7FB9C49-3833-E7C1-2934-8EF3D1732FFF}"/>
                </a:ext>
              </a:extLst>
            </p:cNvPr>
            <p:cNvSpPr/>
            <p:nvPr/>
          </p:nvSpPr>
          <p:spPr>
            <a:xfrm rot="10800000">
              <a:off x="6261244" y="2552361"/>
              <a:ext cx="642363" cy="294336"/>
            </a:xfrm>
            <a:prstGeom prst="rightArrow">
              <a:avLst/>
            </a:prstGeom>
            <a:gradFill rotWithShape="1">
              <a:gsLst>
                <a:gs pos="0">
                  <a:srgbClr val="101073">
                    <a:lumMod val="110000"/>
                    <a:satMod val="105000"/>
                    <a:tint val="67000"/>
                  </a:srgbClr>
                </a:gs>
                <a:gs pos="50000">
                  <a:srgbClr val="101073">
                    <a:lumMod val="105000"/>
                    <a:satMod val="103000"/>
                    <a:tint val="73000"/>
                  </a:srgbClr>
                </a:gs>
                <a:gs pos="100000">
                  <a:srgbClr val="101073">
                    <a:lumMod val="105000"/>
                    <a:satMod val="109000"/>
                    <a:tint val="81000"/>
                  </a:srgbClr>
                </a:gs>
              </a:gsLst>
              <a:lin ang="5400000" scaled="0"/>
            </a:gradFill>
            <a:ln w="6350" cap="flat" cmpd="sng" algn="ctr">
              <a:solidFill>
                <a:srgbClr val="10107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8" name="TextBox 267">
                  <a:extLst>
                    <a:ext uri="{FF2B5EF4-FFF2-40B4-BE49-F238E27FC236}">
                      <a16:creationId xmlns:a16="http://schemas.microsoft.com/office/drawing/2014/main" id="{646AA06D-4EA6-0BD7-0134-4F61F98E16D1}"/>
                    </a:ext>
                  </a:extLst>
                </p:cNvPr>
                <p:cNvSpPr txBox="1"/>
                <p:nvPr/>
              </p:nvSpPr>
              <p:spPr>
                <a:xfrm>
                  <a:off x="6357892" y="1663974"/>
                  <a:ext cx="389936" cy="2982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𝑒𝑝</m:t>
                            </m:r>
                          </m:sub>
                        </m:sSub>
                      </m:oMath>
                    </m:oMathPara>
                  </a14:m>
                  <a:endParaRPr kumimoji="0" lang="en-US" sz="13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mc:Choice>
          <mc:Fallback xmlns="">
            <p:sp>
              <p:nvSpPr>
                <p:cNvPr id="75" name="TextBox 7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7892" y="1663974"/>
                  <a:ext cx="396326" cy="298415"/>
                </a:xfrm>
                <a:prstGeom prst="rect">
                  <a:avLst/>
                </a:prstGeom>
                <a:blipFill rotWithShape="0">
                  <a:blip r:embed="rId13"/>
                  <a:stretch>
                    <a:fillRect l="-13846" r="-6154" b="-204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9" name="TextBox 268">
                  <a:extLst>
                    <a:ext uri="{FF2B5EF4-FFF2-40B4-BE49-F238E27FC236}">
                      <a16:creationId xmlns:a16="http://schemas.microsoft.com/office/drawing/2014/main" id="{4450ACDC-E81E-D643-B3DE-F0D8A2CC0068}"/>
                    </a:ext>
                  </a:extLst>
                </p:cNvPr>
                <p:cNvSpPr txBox="1"/>
                <p:nvPr/>
              </p:nvSpPr>
              <p:spPr>
                <a:xfrm>
                  <a:off x="6469360" y="2792359"/>
                  <a:ext cx="389936" cy="2982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kumimoji="0" lang="en-US" sz="1350" b="0" i="1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prstClr val="black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𝑒𝑝</m:t>
                            </m:r>
                          </m:sub>
                        </m:sSub>
                      </m:oMath>
                    </m:oMathPara>
                  </a14:m>
                  <a:endParaRPr kumimoji="0" lang="en-US" sz="135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mc:Choice>
          <mc:Fallback xmlns="">
            <p:sp>
              <p:nvSpPr>
                <p:cNvPr id="76" name="TextBox 7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69360" y="2792358"/>
                  <a:ext cx="396326" cy="298415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 l="-13846" r="-6154" b="-204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FC5C1B7D-E66B-CF89-CF07-4B3CB07488E8}"/>
                </a:ext>
              </a:extLst>
            </p:cNvPr>
            <p:cNvCxnSpPr/>
            <p:nvPr/>
          </p:nvCxnSpPr>
          <p:spPr>
            <a:xfrm flipV="1">
              <a:off x="2498151" y="1169969"/>
              <a:ext cx="2681546" cy="329454"/>
            </a:xfrm>
            <a:prstGeom prst="line">
              <a:avLst/>
            </a:prstGeom>
            <a:noFill/>
            <a:ln w="19050" cap="flat" cmpd="sng" algn="ctr">
              <a:solidFill>
                <a:srgbClr val="101073"/>
              </a:solidFill>
              <a:prstDash val="sysDot"/>
              <a:miter lim="800000"/>
            </a:ln>
            <a:effectLst/>
          </p:spPr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4D12341A-6E57-EFEE-509A-46A17573754B}"/>
                </a:ext>
              </a:extLst>
            </p:cNvPr>
            <p:cNvCxnSpPr/>
            <p:nvPr/>
          </p:nvCxnSpPr>
          <p:spPr>
            <a:xfrm>
              <a:off x="2498151" y="2660737"/>
              <a:ext cx="2681546" cy="1136823"/>
            </a:xfrm>
            <a:prstGeom prst="line">
              <a:avLst/>
            </a:prstGeom>
            <a:noFill/>
            <a:ln w="19050" cap="flat" cmpd="sng" algn="ctr">
              <a:solidFill>
                <a:srgbClr val="101073"/>
              </a:solidFill>
              <a:prstDash val="sysDot"/>
              <a:miter lim="800000"/>
            </a:ln>
            <a:effectLst/>
          </p:spPr>
        </p:cxnSp>
        <p:pic>
          <p:nvPicPr>
            <p:cNvPr id="272" name="Picture 271">
              <a:extLst>
                <a:ext uri="{FF2B5EF4-FFF2-40B4-BE49-F238E27FC236}">
                  <a16:creationId xmlns:a16="http://schemas.microsoft.com/office/drawing/2014/main" id="{276EE6CD-A1B7-F054-D5C6-DB9CEF4C7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17878" y="1785949"/>
              <a:ext cx="71222" cy="72000"/>
            </a:xfrm>
            <a:prstGeom prst="rect">
              <a:avLst/>
            </a:prstGeom>
          </p:spPr>
        </p:pic>
        <p:pic>
          <p:nvPicPr>
            <p:cNvPr id="273" name="Picture 272">
              <a:extLst>
                <a:ext uri="{FF2B5EF4-FFF2-40B4-BE49-F238E27FC236}">
                  <a16:creationId xmlns:a16="http://schemas.microsoft.com/office/drawing/2014/main" id="{A184E7F1-DAE5-8146-C088-5F380BB38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701686" y="2188071"/>
              <a:ext cx="71222" cy="72000"/>
            </a:xfrm>
            <a:prstGeom prst="rect">
              <a:avLst/>
            </a:prstGeom>
          </p:spPr>
        </p:pic>
        <p:pic>
          <p:nvPicPr>
            <p:cNvPr id="274" name="Picture 273">
              <a:extLst>
                <a:ext uri="{FF2B5EF4-FFF2-40B4-BE49-F238E27FC236}">
                  <a16:creationId xmlns:a16="http://schemas.microsoft.com/office/drawing/2014/main" id="{A2C0E408-41DC-B488-02AF-6E6D72A8A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42043" y="2869739"/>
              <a:ext cx="71222" cy="72000"/>
            </a:xfrm>
            <a:prstGeom prst="rect">
              <a:avLst/>
            </a:prstGeom>
          </p:spPr>
        </p:pic>
        <p:pic>
          <p:nvPicPr>
            <p:cNvPr id="275" name="Picture 274">
              <a:extLst>
                <a:ext uri="{FF2B5EF4-FFF2-40B4-BE49-F238E27FC236}">
                  <a16:creationId xmlns:a16="http://schemas.microsoft.com/office/drawing/2014/main" id="{174F596D-A963-9068-2E76-D1734CDE9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83721" y="2768728"/>
              <a:ext cx="71222" cy="72000"/>
            </a:xfrm>
            <a:prstGeom prst="rect">
              <a:avLst/>
            </a:prstGeom>
          </p:spPr>
        </p:pic>
        <p:pic>
          <p:nvPicPr>
            <p:cNvPr id="276" name="Picture 275">
              <a:extLst>
                <a:ext uri="{FF2B5EF4-FFF2-40B4-BE49-F238E27FC236}">
                  <a16:creationId xmlns:a16="http://schemas.microsoft.com/office/drawing/2014/main" id="{F351C47F-75F3-044D-73FD-90EC1F03A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694080" y="1939824"/>
              <a:ext cx="71222" cy="72000"/>
            </a:xfrm>
            <a:prstGeom prst="rect">
              <a:avLst/>
            </a:prstGeom>
          </p:spPr>
        </p:pic>
        <p:pic>
          <p:nvPicPr>
            <p:cNvPr id="277" name="Picture 276">
              <a:extLst>
                <a:ext uri="{FF2B5EF4-FFF2-40B4-BE49-F238E27FC236}">
                  <a16:creationId xmlns:a16="http://schemas.microsoft.com/office/drawing/2014/main" id="{BA076B53-84EE-695A-E609-4CE30D94A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887696" y="1976610"/>
              <a:ext cx="71222" cy="72000"/>
            </a:xfrm>
            <a:prstGeom prst="rect">
              <a:avLst/>
            </a:prstGeom>
          </p:spPr>
        </p:pic>
        <p:pic>
          <p:nvPicPr>
            <p:cNvPr id="278" name="Picture 277">
              <a:extLst>
                <a:ext uri="{FF2B5EF4-FFF2-40B4-BE49-F238E27FC236}">
                  <a16:creationId xmlns:a16="http://schemas.microsoft.com/office/drawing/2014/main" id="{EF4CF9F8-3F21-94C6-6717-3156F6E66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882186" y="1717845"/>
              <a:ext cx="71222" cy="72000"/>
            </a:xfrm>
            <a:prstGeom prst="rect">
              <a:avLst/>
            </a:prstGeom>
          </p:spPr>
        </p:pic>
        <p:pic>
          <p:nvPicPr>
            <p:cNvPr id="279" name="Picture 278">
              <a:extLst>
                <a:ext uri="{FF2B5EF4-FFF2-40B4-BE49-F238E27FC236}">
                  <a16:creationId xmlns:a16="http://schemas.microsoft.com/office/drawing/2014/main" id="{2B458034-A859-FF52-35F8-9597AB28D1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085772" y="1776085"/>
              <a:ext cx="71222" cy="72000"/>
            </a:xfrm>
            <a:prstGeom prst="rect">
              <a:avLst/>
            </a:prstGeom>
          </p:spPr>
        </p:pic>
        <p:pic>
          <p:nvPicPr>
            <p:cNvPr id="280" name="Picture 279">
              <a:extLst>
                <a:ext uri="{FF2B5EF4-FFF2-40B4-BE49-F238E27FC236}">
                  <a16:creationId xmlns:a16="http://schemas.microsoft.com/office/drawing/2014/main" id="{824B81D6-D6B8-3E97-644B-28D2CC22A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104622" y="3052446"/>
              <a:ext cx="71222" cy="72000"/>
            </a:xfrm>
            <a:prstGeom prst="rect">
              <a:avLst/>
            </a:prstGeom>
          </p:spPr>
        </p:pic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0DF41A13-9E0C-D2ED-F7FD-64A2AE08A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147360" y="2155817"/>
              <a:ext cx="71222" cy="72000"/>
            </a:xfrm>
            <a:prstGeom prst="rect">
              <a:avLst/>
            </a:prstGeom>
          </p:spPr>
        </p:pic>
        <p:pic>
          <p:nvPicPr>
            <p:cNvPr id="282" name="Picture 281">
              <a:extLst>
                <a:ext uri="{FF2B5EF4-FFF2-40B4-BE49-F238E27FC236}">
                  <a16:creationId xmlns:a16="http://schemas.microsoft.com/office/drawing/2014/main" id="{21FEB344-4E94-EDB1-BF3B-146B60879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001187" y="2640433"/>
              <a:ext cx="71222" cy="72000"/>
            </a:xfrm>
            <a:prstGeom prst="rect">
              <a:avLst/>
            </a:prstGeom>
          </p:spPr>
        </p:pic>
        <p:pic>
          <p:nvPicPr>
            <p:cNvPr id="283" name="Picture 282">
              <a:extLst>
                <a:ext uri="{FF2B5EF4-FFF2-40B4-BE49-F238E27FC236}">
                  <a16:creationId xmlns:a16="http://schemas.microsoft.com/office/drawing/2014/main" id="{A3D81186-24C7-ECD6-4644-23C972972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147360" y="2385790"/>
              <a:ext cx="71222" cy="72000"/>
            </a:xfrm>
            <a:prstGeom prst="rect">
              <a:avLst/>
            </a:prstGeom>
          </p:spPr>
        </p:pic>
        <p:pic>
          <p:nvPicPr>
            <p:cNvPr id="284" name="Picture 283">
              <a:extLst>
                <a:ext uri="{FF2B5EF4-FFF2-40B4-BE49-F238E27FC236}">
                  <a16:creationId xmlns:a16="http://schemas.microsoft.com/office/drawing/2014/main" id="{0C21EC6A-DF31-81AC-F68E-BC46BB7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964036" y="3109029"/>
              <a:ext cx="71222" cy="72000"/>
            </a:xfrm>
            <a:prstGeom prst="rect">
              <a:avLst/>
            </a:prstGeom>
          </p:spPr>
        </p:pic>
        <p:pic>
          <p:nvPicPr>
            <p:cNvPr id="285" name="Picture 284">
              <a:extLst>
                <a:ext uri="{FF2B5EF4-FFF2-40B4-BE49-F238E27FC236}">
                  <a16:creationId xmlns:a16="http://schemas.microsoft.com/office/drawing/2014/main" id="{8253D3A7-FB9B-45CC-A00A-96C0282E4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167622" y="3167269"/>
              <a:ext cx="71222" cy="72000"/>
            </a:xfrm>
            <a:prstGeom prst="rect">
              <a:avLst/>
            </a:prstGeom>
          </p:spPr>
        </p:pic>
        <p:pic>
          <p:nvPicPr>
            <p:cNvPr id="286" name="Picture 285">
              <a:extLst>
                <a:ext uri="{FF2B5EF4-FFF2-40B4-BE49-F238E27FC236}">
                  <a16:creationId xmlns:a16="http://schemas.microsoft.com/office/drawing/2014/main" id="{E859F0F5-5AF5-CF21-6C68-8E8597680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145585" y="2937504"/>
              <a:ext cx="71222" cy="72000"/>
            </a:xfrm>
            <a:prstGeom prst="rect">
              <a:avLst/>
            </a:prstGeom>
          </p:spPr>
        </p:pic>
        <p:pic>
          <p:nvPicPr>
            <p:cNvPr id="287" name="Picture 286">
              <a:extLst>
                <a:ext uri="{FF2B5EF4-FFF2-40B4-BE49-F238E27FC236}">
                  <a16:creationId xmlns:a16="http://schemas.microsoft.com/office/drawing/2014/main" id="{31A4D7BF-2E2E-46FE-057D-E68031D18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349171" y="2995744"/>
              <a:ext cx="71222" cy="72000"/>
            </a:xfrm>
            <a:prstGeom prst="rect">
              <a:avLst/>
            </a:prstGeom>
          </p:spPr>
        </p:pic>
        <p:pic>
          <p:nvPicPr>
            <p:cNvPr id="288" name="Picture 287">
              <a:extLst>
                <a:ext uri="{FF2B5EF4-FFF2-40B4-BE49-F238E27FC236}">
                  <a16:creationId xmlns:a16="http://schemas.microsoft.com/office/drawing/2014/main" id="{5A0C8943-59A8-8E4C-3A34-11525E3E9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801008" y="2957128"/>
              <a:ext cx="71222" cy="72000"/>
            </a:xfrm>
            <a:prstGeom prst="rect">
              <a:avLst/>
            </a:prstGeom>
          </p:spPr>
        </p:pic>
        <p:pic>
          <p:nvPicPr>
            <p:cNvPr id="289" name="Picture 288">
              <a:extLst>
                <a:ext uri="{FF2B5EF4-FFF2-40B4-BE49-F238E27FC236}">
                  <a16:creationId xmlns:a16="http://schemas.microsoft.com/office/drawing/2014/main" id="{4C07FA78-E9ED-D5CD-667E-B82516874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953408" y="3109528"/>
              <a:ext cx="71222" cy="72000"/>
            </a:xfrm>
            <a:prstGeom prst="rect">
              <a:avLst/>
            </a:prstGeom>
          </p:spPr>
        </p:pic>
        <p:pic>
          <p:nvPicPr>
            <p:cNvPr id="290" name="Picture 289">
              <a:extLst>
                <a:ext uri="{FF2B5EF4-FFF2-40B4-BE49-F238E27FC236}">
                  <a16:creationId xmlns:a16="http://schemas.microsoft.com/office/drawing/2014/main" id="{52CBEFB3-DA36-D420-BFF4-BB2E89B0A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337749" y="2805405"/>
              <a:ext cx="71222" cy="72000"/>
            </a:xfrm>
            <a:prstGeom prst="rect">
              <a:avLst/>
            </a:prstGeom>
          </p:spPr>
        </p:pic>
        <p:pic>
          <p:nvPicPr>
            <p:cNvPr id="291" name="Picture 290">
              <a:extLst>
                <a:ext uri="{FF2B5EF4-FFF2-40B4-BE49-F238E27FC236}">
                  <a16:creationId xmlns:a16="http://schemas.microsoft.com/office/drawing/2014/main" id="{E628919E-3979-C7E2-D636-FE9707A72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580864" y="2188071"/>
              <a:ext cx="71222" cy="72000"/>
            </a:xfrm>
            <a:prstGeom prst="rect">
              <a:avLst/>
            </a:prstGeom>
          </p:spPr>
        </p:pic>
        <p:pic>
          <p:nvPicPr>
            <p:cNvPr id="292" name="Picture 291">
              <a:extLst>
                <a:ext uri="{FF2B5EF4-FFF2-40B4-BE49-F238E27FC236}">
                  <a16:creationId xmlns:a16="http://schemas.microsoft.com/office/drawing/2014/main" id="{B7BBAFC7-F199-8FA7-B0B0-C069F2C13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069011" y="2257373"/>
              <a:ext cx="71222" cy="72000"/>
            </a:xfrm>
            <a:prstGeom prst="rect">
              <a:avLst/>
            </a:prstGeom>
          </p:spPr>
        </p:pic>
        <p:pic>
          <p:nvPicPr>
            <p:cNvPr id="293" name="Picture 292">
              <a:extLst>
                <a:ext uri="{FF2B5EF4-FFF2-40B4-BE49-F238E27FC236}">
                  <a16:creationId xmlns:a16="http://schemas.microsoft.com/office/drawing/2014/main" id="{D6598BB9-FA9B-191D-6320-550E7FDAC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226760" y="1770677"/>
              <a:ext cx="71222" cy="72000"/>
            </a:xfrm>
            <a:prstGeom prst="rect">
              <a:avLst/>
            </a:prstGeom>
          </p:spPr>
        </p:pic>
        <p:pic>
          <p:nvPicPr>
            <p:cNvPr id="294" name="Picture 293">
              <a:extLst>
                <a:ext uri="{FF2B5EF4-FFF2-40B4-BE49-F238E27FC236}">
                  <a16:creationId xmlns:a16="http://schemas.microsoft.com/office/drawing/2014/main" id="{F6FAB09B-F7A8-B1CD-AA9E-206A2727B3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57509" y="1821521"/>
              <a:ext cx="71222" cy="72000"/>
            </a:xfrm>
            <a:prstGeom prst="rect">
              <a:avLst/>
            </a:prstGeom>
          </p:spPr>
        </p:pic>
        <p:pic>
          <p:nvPicPr>
            <p:cNvPr id="295" name="Picture 294">
              <a:extLst>
                <a:ext uri="{FF2B5EF4-FFF2-40B4-BE49-F238E27FC236}">
                  <a16:creationId xmlns:a16="http://schemas.microsoft.com/office/drawing/2014/main" id="{E8B3621D-B63C-9547-1BC6-5FB57089F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253923" y="1993254"/>
              <a:ext cx="71222" cy="72000"/>
            </a:xfrm>
            <a:prstGeom prst="rect">
              <a:avLst/>
            </a:prstGeom>
          </p:spPr>
        </p:pic>
        <p:pic>
          <p:nvPicPr>
            <p:cNvPr id="296" name="Picture 295">
              <a:extLst>
                <a:ext uri="{FF2B5EF4-FFF2-40B4-BE49-F238E27FC236}">
                  <a16:creationId xmlns:a16="http://schemas.microsoft.com/office/drawing/2014/main" id="{6C883472-1E80-43E7-20DB-DCC1F69DA2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57509" y="2051494"/>
              <a:ext cx="71222" cy="72000"/>
            </a:xfrm>
            <a:prstGeom prst="rect">
              <a:avLst/>
            </a:prstGeom>
          </p:spPr>
        </p:pic>
        <p:pic>
          <p:nvPicPr>
            <p:cNvPr id="297" name="Picture 296">
              <a:extLst>
                <a:ext uri="{FF2B5EF4-FFF2-40B4-BE49-F238E27FC236}">
                  <a16:creationId xmlns:a16="http://schemas.microsoft.com/office/drawing/2014/main" id="{B3EE8E59-43B2-8CAF-22DC-B5DE83C9B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379160" y="1923077"/>
              <a:ext cx="71222" cy="72000"/>
            </a:xfrm>
            <a:prstGeom prst="rect">
              <a:avLst/>
            </a:prstGeom>
          </p:spPr>
        </p:pic>
        <p:pic>
          <p:nvPicPr>
            <p:cNvPr id="298" name="Picture 297">
              <a:extLst>
                <a:ext uri="{FF2B5EF4-FFF2-40B4-BE49-F238E27FC236}">
                  <a16:creationId xmlns:a16="http://schemas.microsoft.com/office/drawing/2014/main" id="{FE10C643-B6A5-0268-C7FB-8CF254A39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69715" y="1738931"/>
              <a:ext cx="71222" cy="72000"/>
            </a:xfrm>
            <a:prstGeom prst="rect">
              <a:avLst/>
            </a:prstGeom>
          </p:spPr>
        </p:pic>
        <p:pic>
          <p:nvPicPr>
            <p:cNvPr id="299" name="Picture 298">
              <a:extLst>
                <a:ext uri="{FF2B5EF4-FFF2-40B4-BE49-F238E27FC236}">
                  <a16:creationId xmlns:a16="http://schemas.microsoft.com/office/drawing/2014/main" id="{CD219F02-C7CD-EE58-1184-889AF057F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500464" y="1789775"/>
              <a:ext cx="71222" cy="72000"/>
            </a:xfrm>
            <a:prstGeom prst="rect">
              <a:avLst/>
            </a:prstGeom>
          </p:spPr>
        </p:pic>
        <p:pic>
          <p:nvPicPr>
            <p:cNvPr id="300" name="Picture 299">
              <a:extLst>
                <a:ext uri="{FF2B5EF4-FFF2-40B4-BE49-F238E27FC236}">
                  <a16:creationId xmlns:a16="http://schemas.microsoft.com/office/drawing/2014/main" id="{8CE1AE45-D6FF-C6FC-56B4-971F4A995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96878" y="1961508"/>
              <a:ext cx="71222" cy="72000"/>
            </a:xfrm>
            <a:prstGeom prst="rect">
              <a:avLst/>
            </a:prstGeom>
          </p:spPr>
        </p:pic>
        <p:pic>
          <p:nvPicPr>
            <p:cNvPr id="301" name="Picture 300">
              <a:extLst>
                <a:ext uri="{FF2B5EF4-FFF2-40B4-BE49-F238E27FC236}">
                  <a16:creationId xmlns:a16="http://schemas.microsoft.com/office/drawing/2014/main" id="{677B3F90-0CB7-C48D-102D-0CA753899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500464" y="2019748"/>
              <a:ext cx="71222" cy="72000"/>
            </a:xfrm>
            <a:prstGeom prst="rect">
              <a:avLst/>
            </a:prstGeom>
          </p:spPr>
        </p:pic>
        <p:pic>
          <p:nvPicPr>
            <p:cNvPr id="302" name="Picture 301">
              <a:extLst>
                <a:ext uri="{FF2B5EF4-FFF2-40B4-BE49-F238E27FC236}">
                  <a16:creationId xmlns:a16="http://schemas.microsoft.com/office/drawing/2014/main" id="{360030B6-2B20-9969-FBCD-961E3E132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422115" y="1891331"/>
              <a:ext cx="71222" cy="72000"/>
            </a:xfrm>
            <a:prstGeom prst="rect">
              <a:avLst/>
            </a:prstGeom>
          </p:spPr>
        </p:pic>
        <p:pic>
          <p:nvPicPr>
            <p:cNvPr id="303" name="Picture 302">
              <a:extLst>
                <a:ext uri="{FF2B5EF4-FFF2-40B4-BE49-F238E27FC236}">
                  <a16:creationId xmlns:a16="http://schemas.microsoft.com/office/drawing/2014/main" id="{6605721F-0BA5-522B-02BB-D2E637B3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83225" y="3115788"/>
              <a:ext cx="71222" cy="72000"/>
            </a:xfrm>
            <a:prstGeom prst="rect">
              <a:avLst/>
            </a:prstGeom>
          </p:spPr>
        </p:pic>
        <p:pic>
          <p:nvPicPr>
            <p:cNvPr id="304" name="Picture 303">
              <a:extLst>
                <a:ext uri="{FF2B5EF4-FFF2-40B4-BE49-F238E27FC236}">
                  <a16:creationId xmlns:a16="http://schemas.microsoft.com/office/drawing/2014/main" id="{6F834B12-50A3-DC36-DD87-B4A2AE522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19256" y="2360675"/>
              <a:ext cx="71222" cy="72000"/>
            </a:xfrm>
            <a:prstGeom prst="rect">
              <a:avLst/>
            </a:prstGeom>
          </p:spPr>
        </p:pic>
        <p:pic>
          <p:nvPicPr>
            <p:cNvPr id="305" name="Picture 304">
              <a:extLst>
                <a:ext uri="{FF2B5EF4-FFF2-40B4-BE49-F238E27FC236}">
                  <a16:creationId xmlns:a16="http://schemas.microsoft.com/office/drawing/2014/main" id="{9C9567AD-7E2E-6947-6761-1FE07EEAD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58659" y="2663529"/>
              <a:ext cx="71222" cy="72000"/>
            </a:xfrm>
            <a:prstGeom prst="rect">
              <a:avLst/>
            </a:prstGeom>
          </p:spPr>
        </p:pic>
        <p:pic>
          <p:nvPicPr>
            <p:cNvPr id="306" name="Picture 305">
              <a:extLst>
                <a:ext uri="{FF2B5EF4-FFF2-40B4-BE49-F238E27FC236}">
                  <a16:creationId xmlns:a16="http://schemas.microsoft.com/office/drawing/2014/main" id="{0F6D9223-2F98-5874-E4FB-5D673A441D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050161" y="2241102"/>
              <a:ext cx="71222" cy="72000"/>
            </a:xfrm>
            <a:prstGeom prst="rect">
              <a:avLst/>
            </a:prstGeom>
          </p:spPr>
        </p:pic>
        <p:pic>
          <p:nvPicPr>
            <p:cNvPr id="307" name="Picture 306">
              <a:extLst>
                <a:ext uri="{FF2B5EF4-FFF2-40B4-BE49-F238E27FC236}">
                  <a16:creationId xmlns:a16="http://schemas.microsoft.com/office/drawing/2014/main" id="{B4961EEE-107C-E224-4D87-8E88BBF64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478462" y="3052446"/>
              <a:ext cx="71222" cy="72000"/>
            </a:xfrm>
            <a:prstGeom prst="rect">
              <a:avLst/>
            </a:prstGeom>
          </p:spPr>
        </p:pic>
        <p:pic>
          <p:nvPicPr>
            <p:cNvPr id="308" name="Picture 307">
              <a:extLst>
                <a:ext uri="{FF2B5EF4-FFF2-40B4-BE49-F238E27FC236}">
                  <a16:creationId xmlns:a16="http://schemas.microsoft.com/office/drawing/2014/main" id="{D5D74E39-00D5-9A00-ED50-C9D4D9B1D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91304" y="1836316"/>
              <a:ext cx="71222" cy="72000"/>
            </a:xfrm>
            <a:prstGeom prst="rect">
              <a:avLst/>
            </a:prstGeom>
          </p:spPr>
        </p:pic>
        <p:pic>
          <p:nvPicPr>
            <p:cNvPr id="309" name="Picture 308">
              <a:extLst>
                <a:ext uri="{FF2B5EF4-FFF2-40B4-BE49-F238E27FC236}">
                  <a16:creationId xmlns:a16="http://schemas.microsoft.com/office/drawing/2014/main" id="{E4EA2904-F31B-DBAE-9BEA-B69C45CAAC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66075" y="1989881"/>
              <a:ext cx="71222" cy="72000"/>
            </a:xfrm>
            <a:prstGeom prst="rect">
              <a:avLst/>
            </a:prstGeom>
          </p:spPr>
        </p:pic>
        <p:pic>
          <p:nvPicPr>
            <p:cNvPr id="310" name="Picture 309">
              <a:extLst>
                <a:ext uri="{FF2B5EF4-FFF2-40B4-BE49-F238E27FC236}">
                  <a16:creationId xmlns:a16="http://schemas.microsoft.com/office/drawing/2014/main" id="{6B95AB8C-844D-4EF3-2FDF-AABAD7EF8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56025" y="3052796"/>
              <a:ext cx="71222" cy="72000"/>
            </a:xfrm>
            <a:prstGeom prst="rect">
              <a:avLst/>
            </a:prstGeom>
          </p:spPr>
        </p:pic>
        <p:pic>
          <p:nvPicPr>
            <p:cNvPr id="311" name="Picture 310">
              <a:extLst>
                <a:ext uri="{FF2B5EF4-FFF2-40B4-BE49-F238E27FC236}">
                  <a16:creationId xmlns:a16="http://schemas.microsoft.com/office/drawing/2014/main" id="{880BCF30-6391-7BBD-D7ED-559805012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06394" y="2987458"/>
              <a:ext cx="71222" cy="72000"/>
            </a:xfrm>
            <a:prstGeom prst="rect">
              <a:avLst/>
            </a:prstGeom>
          </p:spPr>
        </p:pic>
        <p:pic>
          <p:nvPicPr>
            <p:cNvPr id="312" name="Picture 311">
              <a:extLst>
                <a:ext uri="{FF2B5EF4-FFF2-40B4-BE49-F238E27FC236}">
                  <a16:creationId xmlns:a16="http://schemas.microsoft.com/office/drawing/2014/main" id="{B871DF34-EC23-4F41-F87E-9AF4C535B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946656" y="2077498"/>
              <a:ext cx="71222" cy="72000"/>
            </a:xfrm>
            <a:prstGeom prst="rect">
              <a:avLst/>
            </a:prstGeom>
          </p:spPr>
        </p:pic>
        <p:pic>
          <p:nvPicPr>
            <p:cNvPr id="313" name="Picture 312">
              <a:extLst>
                <a:ext uri="{FF2B5EF4-FFF2-40B4-BE49-F238E27FC236}">
                  <a16:creationId xmlns:a16="http://schemas.microsoft.com/office/drawing/2014/main" id="{A198A72D-E389-3EE9-49BB-8F673771A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32729" y="2849089"/>
              <a:ext cx="71222" cy="72000"/>
            </a:xfrm>
            <a:prstGeom prst="rect">
              <a:avLst/>
            </a:prstGeom>
          </p:spPr>
        </p:pic>
        <p:pic>
          <p:nvPicPr>
            <p:cNvPr id="314" name="Picture 313">
              <a:extLst>
                <a:ext uri="{FF2B5EF4-FFF2-40B4-BE49-F238E27FC236}">
                  <a16:creationId xmlns:a16="http://schemas.microsoft.com/office/drawing/2014/main" id="{F4C85ADD-9E5E-2B1B-BB4A-6FB83BA56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67768" y="3124446"/>
              <a:ext cx="71222" cy="72000"/>
            </a:xfrm>
            <a:prstGeom prst="rect">
              <a:avLst/>
            </a:prstGeom>
          </p:spPr>
        </p:pic>
        <p:pic>
          <p:nvPicPr>
            <p:cNvPr id="315" name="Picture 314">
              <a:extLst>
                <a:ext uri="{FF2B5EF4-FFF2-40B4-BE49-F238E27FC236}">
                  <a16:creationId xmlns:a16="http://schemas.microsoft.com/office/drawing/2014/main" id="{0E6A6E29-4852-A290-BAEE-38B3683BA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50435" y="3151788"/>
              <a:ext cx="71222" cy="72000"/>
            </a:xfrm>
            <a:prstGeom prst="rect">
              <a:avLst/>
            </a:prstGeom>
          </p:spPr>
        </p:pic>
        <p:pic>
          <p:nvPicPr>
            <p:cNvPr id="316" name="Picture 315">
              <a:extLst>
                <a:ext uri="{FF2B5EF4-FFF2-40B4-BE49-F238E27FC236}">
                  <a16:creationId xmlns:a16="http://schemas.microsoft.com/office/drawing/2014/main" id="{628D8B68-1EE2-BA20-2722-8B7FC4ABA6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74005" y="2224071"/>
              <a:ext cx="71222" cy="72000"/>
            </a:xfrm>
            <a:prstGeom prst="rect">
              <a:avLst/>
            </a:prstGeom>
          </p:spPr>
        </p:pic>
        <p:pic>
          <p:nvPicPr>
            <p:cNvPr id="317" name="Picture 316">
              <a:extLst>
                <a:ext uri="{FF2B5EF4-FFF2-40B4-BE49-F238E27FC236}">
                  <a16:creationId xmlns:a16="http://schemas.microsoft.com/office/drawing/2014/main" id="{94A28050-C1EC-59BB-5663-2FD45AA32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703823" y="1740085"/>
              <a:ext cx="71222" cy="72000"/>
            </a:xfrm>
            <a:prstGeom prst="rect">
              <a:avLst/>
            </a:prstGeom>
          </p:spPr>
        </p:pic>
        <p:sp>
          <p:nvSpPr>
            <p:cNvPr id="318" name="TextBox 317">
              <a:extLst>
                <a:ext uri="{FF2B5EF4-FFF2-40B4-BE49-F238E27FC236}">
                  <a16:creationId xmlns:a16="http://schemas.microsoft.com/office/drawing/2014/main" id="{192DCE15-D802-0D24-D874-C824209653DA}"/>
                </a:ext>
              </a:extLst>
            </p:cNvPr>
            <p:cNvSpPr txBox="1"/>
            <p:nvPr/>
          </p:nvSpPr>
          <p:spPr>
            <a:xfrm>
              <a:off x="5520040" y="2250482"/>
              <a:ext cx="779337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C</a:t>
              </a:r>
              <a:r>
                <a:rPr kumimoji="0" lang="en-US" sz="1350" b="1" i="1" u="none" strike="noStrike" kern="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p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(</a:t>
              </a: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),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v</a:t>
              </a:r>
              <a:r>
                <a:rPr kumimoji="0" lang="en-US" sz="1350" b="1" i="1" u="none" strike="noStrike" kern="0" cap="none" spc="0" normalizeH="0" baseline="-2500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p</a:t>
              </a:r>
              <a:endParaRPr kumimoji="0" lang="en-US" sz="1350" b="1" i="1" u="none" strike="noStrike" kern="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</a:endParaRPr>
            </a:p>
          </p:txBody>
        </p:sp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7F2A124E-C33F-CCB3-8EB4-42A5E4F00DB4}"/>
                </a:ext>
              </a:extLst>
            </p:cNvPr>
            <p:cNvSpPr txBox="1"/>
            <p:nvPr/>
          </p:nvSpPr>
          <p:spPr>
            <a:xfrm>
              <a:off x="7801007" y="3412499"/>
              <a:ext cx="176217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C</a:t>
              </a:r>
              <a:r>
                <a:rPr kumimoji="0" lang="en-US" sz="1350" b="1" i="1" u="none" strike="noStrike" kern="0" cap="none" spc="0" normalizeH="0" baseline="-2500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(</a:t>
              </a:r>
              <a:r>
                <a:rPr kumimoji="0" lang="en-US" sz="1350" b="1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t</a:t>
              </a:r>
              <a:r>
                <a:rPr kumimoji="0" lang="en-US" sz="135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</a:rPr>
                <a:t>)</a:t>
              </a:r>
            </a:p>
          </p:txBody>
        </p:sp>
      </p:grpSp>
      <p:sp>
        <p:nvSpPr>
          <p:cNvPr id="320" name="TextBox 319">
            <a:extLst>
              <a:ext uri="{FF2B5EF4-FFF2-40B4-BE49-F238E27FC236}">
                <a16:creationId xmlns:a16="http://schemas.microsoft.com/office/drawing/2014/main" id="{4B47558B-D2E3-015E-F8ED-B128B77C5369}"/>
              </a:ext>
            </a:extLst>
          </p:cNvPr>
          <p:cNvSpPr txBox="1"/>
          <p:nvPr/>
        </p:nvSpPr>
        <p:spPr>
          <a:xfrm>
            <a:off x="344915" y="1090091"/>
            <a:ext cx="54330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IV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114DF3E6-A78C-4217-C178-2308C351FD70}"/>
              </a:ext>
            </a:extLst>
          </p:cNvPr>
          <p:cNvSpPr txBox="1"/>
          <p:nvPr/>
        </p:nvSpPr>
        <p:spPr>
          <a:xfrm>
            <a:off x="266399" y="429157"/>
            <a:ext cx="13216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EES</a:t>
            </a:r>
            <a:endParaRPr kumimoji="0" lang="en-US" sz="1350" b="1" i="0" u="none" strike="noStrike" kern="0" cap="none" spc="0" normalizeH="0" baseline="30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5814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7" fill="hold"/>
                                        <p:tgtEl>
                                          <p:spTgt spid="1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</TotalTime>
  <Words>20</Words>
  <Application>Microsoft Office PowerPoint</Application>
  <PresentationFormat>Custom</PresentationFormat>
  <Paragraphs>10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</vt:lpstr>
      <vt:lpstr>Cambria Math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Turco, Simona</dc:creator>
  <cp:lastModifiedBy>Turco, Simona</cp:lastModifiedBy>
  <cp:revision>3</cp:revision>
  <dcterms:created xsi:type="dcterms:W3CDTF">2024-02-01T15:13:13Z</dcterms:created>
  <dcterms:modified xsi:type="dcterms:W3CDTF">2024-02-08T12:32:35Z</dcterms:modified>
</cp:coreProperties>
</file>

<file path=docProps/thumbnail.jpeg>
</file>